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342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4958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0172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8519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6308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5464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42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5527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1264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51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936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51F4-3D60-4E1C-8371-B8894168EB40}" type="datetimeFigureOut">
              <a:rPr lang="es-CO" smtClean="0"/>
              <a:t>09/10/2017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8E287-F94E-4D97-9667-10F4A6A74F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690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\Downloads\DIMI\1535578_756968777684203_177530652979768900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209" y="2262179"/>
            <a:ext cx="5415935" cy="298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79135" y="692696"/>
            <a:ext cx="86022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s-E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DEL RENCOR QUE ENFERMA, </a:t>
            </a:r>
          </a:p>
          <a:p>
            <a:pPr algn="ctr"/>
            <a:r>
              <a:rPr lang="es-E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AL PERDÓN QUE SANA</a:t>
            </a:r>
            <a:r>
              <a:rPr lang="es-E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s-E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15879" y="2636912"/>
            <a:ext cx="35382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« </a:t>
            </a:r>
            <a:r>
              <a:rPr lang="es-CO" sz="2400" dirty="0" smtClean="0">
                <a:solidFill>
                  <a:srgbClr val="002060"/>
                </a:solidFill>
              </a:rPr>
              <a:t>una mala palabra hace malo incluso al que es bueno, mientras que una palabra </a:t>
            </a:r>
            <a:r>
              <a:rPr lang="es-CO" sz="2400" dirty="0" smtClean="0">
                <a:solidFill>
                  <a:srgbClr val="002060"/>
                </a:solidFill>
              </a:rPr>
              <a:t>buena</a:t>
            </a:r>
            <a:r>
              <a:rPr lang="es-CO" sz="2400" dirty="0" smtClean="0">
                <a:solidFill>
                  <a:srgbClr val="002060"/>
                </a:solidFill>
              </a:rPr>
              <a:t> hace bueno incluso al que es malo</a:t>
            </a:r>
            <a:r>
              <a:rPr lang="es-CO" dirty="0" smtClean="0"/>
              <a:t>»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15879" y="5067083"/>
            <a:ext cx="46628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 smtClean="0">
                <a:solidFill>
                  <a:srgbClr val="002060"/>
                </a:solidFill>
              </a:rPr>
              <a:t>Dr. RICARDO CASTAÑÓN GÓMEZ.</a:t>
            </a:r>
          </a:p>
          <a:p>
            <a:r>
              <a:rPr lang="es-CO" sz="2400" dirty="0" smtClean="0">
                <a:solidFill>
                  <a:srgbClr val="002060"/>
                </a:solidFill>
              </a:rPr>
              <a:t>Lunes 23 de Octubre </a:t>
            </a:r>
          </a:p>
          <a:p>
            <a:r>
              <a:rPr lang="es-CO" sz="2400" dirty="0" smtClean="0">
                <a:solidFill>
                  <a:srgbClr val="002060"/>
                </a:solidFill>
              </a:rPr>
              <a:t>Hora 7 </a:t>
            </a:r>
            <a:r>
              <a:rPr lang="es-CO" sz="2400" dirty="0" err="1" smtClean="0">
                <a:solidFill>
                  <a:srgbClr val="002060"/>
                </a:solidFill>
              </a:rPr>
              <a:t>p.m</a:t>
            </a:r>
            <a:endParaRPr lang="es-CO" sz="2400" dirty="0" smtClean="0">
              <a:solidFill>
                <a:srgbClr val="002060"/>
              </a:solidFill>
            </a:endParaRPr>
          </a:p>
          <a:p>
            <a:r>
              <a:rPr lang="es-CO" sz="2400" dirty="0" smtClean="0">
                <a:solidFill>
                  <a:srgbClr val="002060"/>
                </a:solidFill>
              </a:rPr>
              <a:t>Donación $25.000</a:t>
            </a:r>
            <a:endParaRPr lang="es-CO" sz="2400" dirty="0">
              <a:solidFill>
                <a:srgbClr val="00206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5759" y="0"/>
            <a:ext cx="32880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MEDELLÍN </a:t>
            </a:r>
            <a:endParaRPr lang="es-CO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283968" y="5517232"/>
            <a:ext cx="5114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 smtClean="0"/>
              <a:t>Lugar:  Centro de FE y Cultura</a:t>
            </a:r>
          </a:p>
          <a:p>
            <a:r>
              <a:rPr lang="es-CO" sz="2400" dirty="0" smtClean="0"/>
              <a:t> </a:t>
            </a:r>
            <a:r>
              <a:rPr lang="es-CO" sz="2400" dirty="0"/>
              <a:t>Calle 10 Sur No. </a:t>
            </a:r>
            <a:r>
              <a:rPr lang="es-CO" sz="2400" dirty="0" smtClean="0"/>
              <a:t>45-178   Sector </a:t>
            </a:r>
            <a:r>
              <a:rPr lang="es-CO" sz="2400" dirty="0" err="1"/>
              <a:t>Aguacatala</a:t>
            </a:r>
            <a:endParaRPr lang="es-CO" sz="2400" dirty="0"/>
          </a:p>
          <a:p>
            <a:r>
              <a:rPr lang="es-CO" dirty="0" smtClean="0"/>
              <a:t>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7298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68</Words>
  <Application>Microsoft Office PowerPoint</Application>
  <PresentationFormat>Presentación en pantalla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3</cp:revision>
  <dcterms:created xsi:type="dcterms:W3CDTF">2017-10-09T22:32:39Z</dcterms:created>
  <dcterms:modified xsi:type="dcterms:W3CDTF">2017-10-09T22:55:52Z</dcterms:modified>
</cp:coreProperties>
</file>